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7" d="100"/>
          <a:sy n="37" d="100"/>
        </p:scale>
        <p:origin x="-7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2500" y="4208929"/>
            <a:ext cx="6436868" cy="1048684"/>
          </a:xfrm>
        </p:spPr>
        <p:txBody>
          <a:bodyPr>
            <a:noAutofit/>
          </a:bodyPr>
          <a:lstStyle/>
          <a:p>
            <a:r>
              <a:rPr lang="en-US" sz="3500" dirty="0" smtClean="0"/>
              <a:t>Risk Factors for Maltreatment</a:t>
            </a:r>
            <a:endParaRPr lang="en-US" sz="3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CAST 301          Chapter 2</a:t>
            </a:r>
            <a:r>
              <a:rPr lang="en-US" dirty="0"/>
              <a:t> </a:t>
            </a:r>
            <a:r>
              <a:rPr lang="en-US" dirty="0" smtClean="0"/>
              <a:t>           </a:t>
            </a:r>
            <a:r>
              <a:rPr lang="en-US" dirty="0" smtClean="0"/>
              <a:t>Dr. Edwards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275" y="898525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34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Quiz</a:t>
            </a:r>
          </a:p>
          <a:p>
            <a:r>
              <a:rPr lang="en-US" dirty="0" smtClean="0"/>
              <a:t>Attendance</a:t>
            </a:r>
          </a:p>
          <a:p>
            <a:r>
              <a:rPr lang="en-US" dirty="0" smtClean="0"/>
              <a:t>Announcements</a:t>
            </a:r>
          </a:p>
          <a:p>
            <a:r>
              <a:rPr lang="en-US" dirty="0" smtClean="0"/>
              <a:t>Chapter 2 lecture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607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Parental factors</a:t>
            </a:r>
          </a:p>
          <a:p>
            <a:pPr lvl="1"/>
            <a:r>
              <a:rPr lang="en-US" dirty="0" smtClean="0"/>
              <a:t>What would make a parent more likely to become abusive?</a:t>
            </a:r>
          </a:p>
          <a:p>
            <a:pPr lvl="1"/>
            <a:r>
              <a:rPr lang="en-US" dirty="0" smtClean="0"/>
              <a:t>Gender differences</a:t>
            </a:r>
          </a:p>
          <a:p>
            <a:pPr lvl="1"/>
            <a:r>
              <a:rPr lang="en-US" dirty="0" smtClean="0"/>
              <a:t>Substance abuse – a couple of different ways….</a:t>
            </a:r>
          </a:p>
          <a:p>
            <a:pPr lvl="2"/>
            <a:r>
              <a:rPr lang="en-US" dirty="0" smtClean="0"/>
              <a:t>2/3 of fatalities</a:t>
            </a:r>
          </a:p>
          <a:p>
            <a:pPr lvl="1"/>
            <a:r>
              <a:rPr lang="en-US" dirty="0" smtClean="0"/>
              <a:t>M.I.</a:t>
            </a:r>
          </a:p>
          <a:p>
            <a:pPr lvl="1"/>
            <a:r>
              <a:rPr lang="en-US" dirty="0" smtClean="0"/>
              <a:t>Preparation</a:t>
            </a:r>
          </a:p>
          <a:p>
            <a:pPr lvl="2"/>
            <a:r>
              <a:rPr lang="en-US" dirty="0" smtClean="0"/>
              <a:t>How do you prepare for a child?</a:t>
            </a:r>
          </a:p>
          <a:p>
            <a:pPr lvl="1"/>
            <a:r>
              <a:rPr lang="en-US" dirty="0" smtClean="0"/>
              <a:t>Intergenerational transmission???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205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Factors 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Family Structure &amp; Functioning</a:t>
            </a:r>
          </a:p>
          <a:p>
            <a:pPr lvl="1"/>
            <a:r>
              <a:rPr lang="en-US" dirty="0" smtClean="0"/>
              <a:t>What does this mean?</a:t>
            </a:r>
          </a:p>
          <a:p>
            <a:pPr lvl="1"/>
            <a:r>
              <a:rPr lang="en-US" dirty="0" smtClean="0"/>
              <a:t>Single vs. Married</a:t>
            </a:r>
          </a:p>
          <a:p>
            <a:pPr lvl="1"/>
            <a:r>
              <a:rPr lang="en-US" dirty="0" smtClean="0"/>
              <a:t>D.V.</a:t>
            </a:r>
          </a:p>
          <a:p>
            <a:pPr lvl="1"/>
            <a:r>
              <a:rPr lang="en-US" dirty="0" smtClean="0"/>
              <a:t>Family size</a:t>
            </a:r>
          </a:p>
          <a:p>
            <a:pPr lvl="1"/>
            <a:r>
              <a:rPr lang="en-US" dirty="0" smtClean="0"/>
              <a:t>Poor functioning</a:t>
            </a:r>
          </a:p>
          <a:p>
            <a:pPr lvl="2"/>
            <a:r>
              <a:rPr lang="en-US" dirty="0" smtClean="0"/>
              <a:t>Examples?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187575"/>
            <a:ext cx="3810000" cy="252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089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Child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is it the child’s fault?</a:t>
            </a:r>
          </a:p>
          <a:p>
            <a:pPr lvl="1"/>
            <a:r>
              <a:rPr lang="en-US" dirty="0" smtClean="0"/>
              <a:t>Gender &amp; Age</a:t>
            </a:r>
          </a:p>
          <a:p>
            <a:pPr lvl="1"/>
            <a:r>
              <a:rPr lang="en-US" dirty="0" smtClean="0"/>
              <a:t>Temperament</a:t>
            </a:r>
          </a:p>
          <a:p>
            <a:pPr lvl="1"/>
            <a:r>
              <a:rPr lang="en-US" dirty="0" smtClean="0"/>
              <a:t>M.I.</a:t>
            </a:r>
          </a:p>
          <a:p>
            <a:pPr lvl="1"/>
            <a:r>
              <a:rPr lang="en-US" dirty="0" smtClean="0"/>
              <a:t>Disabilities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936750"/>
            <a:ext cx="254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560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Extrafamilial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systems in place</a:t>
            </a:r>
          </a:p>
          <a:p>
            <a:pPr lvl="1"/>
            <a:r>
              <a:rPr lang="en-US" dirty="0" smtClean="0"/>
              <a:t>Socially isolated</a:t>
            </a:r>
          </a:p>
          <a:p>
            <a:r>
              <a:rPr lang="en-US" dirty="0" smtClean="0"/>
              <a:t>Community impacts?</a:t>
            </a:r>
          </a:p>
          <a:p>
            <a:pPr lvl="1"/>
            <a:r>
              <a:rPr lang="en-US" dirty="0" smtClean="0"/>
              <a:t>Examples?</a:t>
            </a:r>
          </a:p>
          <a:p>
            <a:r>
              <a:rPr lang="en-US" dirty="0" smtClean="0"/>
              <a:t>Poverty</a:t>
            </a:r>
          </a:p>
          <a:p>
            <a:pPr lvl="1"/>
            <a:r>
              <a:rPr lang="en-US" dirty="0" smtClean="0"/>
              <a:t>Why? How?</a:t>
            </a:r>
          </a:p>
          <a:p>
            <a:pPr lvl="1"/>
            <a:endParaRPr lang="en-US" dirty="0"/>
          </a:p>
          <a:p>
            <a:r>
              <a:rPr lang="en-US" b="1" dirty="0" smtClean="0"/>
              <a:t>Military Families</a:t>
            </a:r>
          </a:p>
          <a:p>
            <a:pPr lvl="1"/>
            <a:r>
              <a:rPr lang="en-US" dirty="0" smtClean="0"/>
              <a:t>More or Less? Why?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49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Cultural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we live in a ‘culture of violence?’</a:t>
            </a:r>
          </a:p>
          <a:p>
            <a:pPr lvl="1"/>
            <a:r>
              <a:rPr lang="en-US" dirty="0" smtClean="0"/>
              <a:t>Why or why not?</a:t>
            </a:r>
          </a:p>
          <a:p>
            <a:pPr lvl="1"/>
            <a:r>
              <a:rPr lang="en-US" dirty="0" smtClean="0"/>
              <a:t>How does this play into maltreatment?</a:t>
            </a:r>
          </a:p>
          <a:p>
            <a:pPr lvl="1"/>
            <a:r>
              <a:rPr lang="en-US" dirty="0" smtClean="0"/>
              <a:t>Corporal punishment</a:t>
            </a:r>
          </a:p>
          <a:p>
            <a:pPr lvl="2"/>
            <a:r>
              <a:rPr lang="en-US" dirty="0" smtClean="0"/>
              <a:t>The only people you can </a:t>
            </a:r>
            <a:r>
              <a:rPr lang="en-US" i="1" u="sng" dirty="0" smtClean="0"/>
              <a:t>legally</a:t>
            </a:r>
            <a:r>
              <a:rPr lang="en-US" dirty="0" smtClean="0"/>
              <a:t> hit in the U.S.</a:t>
            </a:r>
          </a:p>
          <a:p>
            <a:pPr lvl="1"/>
            <a:r>
              <a:rPr lang="en-US" dirty="0" smtClean="0"/>
              <a:t>Others?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576" y="4105275"/>
            <a:ext cx="38100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102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 study on page 40</a:t>
            </a:r>
          </a:p>
          <a:p>
            <a:pPr lvl="1"/>
            <a:r>
              <a:rPr lang="en-US" dirty="0" smtClean="0"/>
              <a:t>2 discussion questions</a:t>
            </a:r>
          </a:p>
          <a:p>
            <a:pPr lvl="1"/>
            <a:endParaRPr lang="en-US" dirty="0"/>
          </a:p>
          <a:p>
            <a:r>
              <a:rPr lang="en-US" dirty="0" smtClean="0"/>
              <a:t>Discussion questions on page 40 and 41</a:t>
            </a:r>
          </a:p>
          <a:p>
            <a:pPr lvl="1"/>
            <a:r>
              <a:rPr lang="en-US" dirty="0" smtClean="0"/>
              <a:t>1, 2, 3, &amp;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342335"/>
      </p:ext>
    </p:extLst>
  </p:cSld>
  <p:clrMapOvr>
    <a:masterClrMapping/>
  </p:clrMapOvr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1048</TotalTime>
  <Words>198</Words>
  <Application>Microsoft Macintosh PowerPoint</Application>
  <PresentationFormat>On-screen Show (4:3)</PresentationFormat>
  <Paragraphs>54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Plaza</vt:lpstr>
      <vt:lpstr>Risk Factors for Maltreatment</vt:lpstr>
      <vt:lpstr>Agenda   </vt:lpstr>
      <vt:lpstr>Family Factors</vt:lpstr>
      <vt:lpstr>Family Factors continued…</vt:lpstr>
      <vt:lpstr>Child Factors</vt:lpstr>
      <vt:lpstr>Extrafamilial Factors</vt:lpstr>
      <vt:lpstr>Cultural Factors</vt:lpstr>
      <vt:lpstr>Small groups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 Factors for Maltreatment</dc:title>
  <dc:creator>Jeff Edwards</dc:creator>
  <cp:lastModifiedBy>Jeff</cp:lastModifiedBy>
  <cp:revision>21</cp:revision>
  <dcterms:created xsi:type="dcterms:W3CDTF">2015-09-01T01:29:55Z</dcterms:created>
  <dcterms:modified xsi:type="dcterms:W3CDTF">2021-01-22T14:24:34Z</dcterms:modified>
</cp:coreProperties>
</file>